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78" d="100"/>
          <a:sy n="78" d="100"/>
        </p:scale>
        <p:origin x="-114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2021.09.21.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744416"/>
          </a:xfrm>
        </p:spPr>
        <p:txBody>
          <a:bodyPr/>
          <a:lstStyle/>
          <a:p>
            <a:r>
              <a:rPr lang="hu-HU" sz="3200" dirty="0" smtClean="0"/>
              <a:t>Víz, ember, környezet, jövő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dirty="0" smtClean="0"/>
              <a:t>A vízről felső tagozatosoknak</a:t>
            </a:r>
            <a:br>
              <a:rPr lang="hu-HU" sz="2400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1800" dirty="0"/>
              <a:t>„Élővizeink tisztaságának védelme, és a tudatos vízhasználatra nevelés a klímaváltozás korában”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VÍZVÁLSÁG… ITTHON!!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8" y="1255515"/>
            <a:ext cx="8125280" cy="557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0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VÍZGAZDÁLKODÁS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6" y="1251760"/>
            <a:ext cx="8340378" cy="560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3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652403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VÍZGAZDÁLKODÁS SZÁMOKBAN ÉS ÁGAZATOKBAN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4996"/>
            <a:ext cx="8803492" cy="54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34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VÍZTAKARÉKOSSÁG LEHETŐSÉGEI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5958"/>
            <a:ext cx="8049034" cy="544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1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VÍZTAKARÉKOSSÁG OTTHON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9213"/>
            <a:ext cx="7996951" cy="5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7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FENNTARTHATÓ VÍZGAZDÁLKODÁS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7" y="1266236"/>
            <a:ext cx="8019275" cy="54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56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TEHETÜNK A NAGYVILÁGBAN?</a:t>
            </a:r>
            <a:endParaRPr lang="hu-H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9" y="1268760"/>
            <a:ext cx="8319175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9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KLÍMAVÁLTOZÁS HATÁSAI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0637"/>
            <a:ext cx="7971878" cy="551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16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HAT A KLÍMAVÁLTOZÁS A VÍZRE?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1585"/>
            <a:ext cx="7802614" cy="550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2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KLÍMAVÁLTOZÁS ÖSSZEFÜGGÉSEI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2210"/>
            <a:ext cx="7378362" cy="547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768752" cy="42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KLÍMAVÁLTOZÁS SZÁMOKBAN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16824" cy="55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628067" cy="864096"/>
          </a:xfrm>
        </p:spPr>
        <p:txBody>
          <a:bodyPr/>
          <a:lstStyle/>
          <a:p>
            <a:r>
              <a:rPr lang="hu-HU" dirty="0" smtClean="0"/>
              <a:t>SÚLYOS KÖVETKEZMÉNYEK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3" y="1300162"/>
            <a:ext cx="8100174" cy="548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483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TEHETÜNK?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22438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0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VÁLASZOK A VÍZHIÁNYRA</a:t>
            </a:r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5" y="1253815"/>
            <a:ext cx="8219417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27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… MAGYARORSZÁGON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5478"/>
            <a:ext cx="8031536" cy="55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948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CÉLUNK: FELELŐSSÉG, EGYENSÚLY, FENNTARTHATÓSÁG</a:t>
            </a:r>
            <a:endParaRPr lang="hu-H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7" y="1328783"/>
            <a:ext cx="8069696" cy="550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31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EGYÜTTMŰKÖDÉS!</a:t>
            </a:r>
            <a:endParaRPr lang="hu-H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8277"/>
            <a:ext cx="8017019" cy="53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40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128792" cy="517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59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 A TERMÉSZETBEN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9" y="1238206"/>
            <a:ext cx="8316366" cy="559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51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VESZÉLYBEN A VÍZ!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3440"/>
            <a:ext cx="8026533" cy="55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0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5132123" cy="864096"/>
          </a:xfrm>
        </p:spPr>
        <p:txBody>
          <a:bodyPr/>
          <a:lstStyle/>
          <a:p>
            <a:r>
              <a:rPr lang="hu-HU" dirty="0" smtClean="0"/>
              <a:t>MIÉRT VAN VESZÉLYBEN A VÍZ?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2074"/>
            <a:ext cx="7655411" cy="543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86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VÍZFOGYASZTÁS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9687"/>
            <a:ext cx="7880587" cy="544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07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VÍZPAZARLÁS</a:t>
            </a:r>
            <a:endParaRPr lang="hu-H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2311"/>
            <a:ext cx="7704856" cy="5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34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VÍZVÁLSÁG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8" y="1319212"/>
            <a:ext cx="8126888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19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VÍZVÁLSÁG… ITTHON?!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2" y="1260186"/>
            <a:ext cx="8268504" cy="55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23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86</Words>
  <Application>Microsoft Office PowerPoint</Application>
  <PresentationFormat>Diavetítés a képernyőre (4:3 oldalarány)</PresentationFormat>
  <Paragraphs>28</Paragraphs>
  <Slides>28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Office-téma</vt:lpstr>
      <vt:lpstr>Víz, ember, környezet, jövő  A vízről felső tagozatosoknak  „Élővizeink tisztaságának védelme, és a tudatos vízhasználatra nevelés a klímaváltozás korában” </vt:lpstr>
      <vt:lpstr>PowerPoint bemutató</vt:lpstr>
      <vt:lpstr>A VÍZ A TERMÉSZETBEN</vt:lpstr>
      <vt:lpstr>VESZÉLYBEN A VÍZ!</vt:lpstr>
      <vt:lpstr>MIÉRT VAN VESZÉLYBEN A VÍZ?</vt:lpstr>
      <vt:lpstr>VÍZFOGYASZTÁS</vt:lpstr>
      <vt:lpstr>VÍZPAZARLÁS</vt:lpstr>
      <vt:lpstr>VÍZVÁLSÁG</vt:lpstr>
      <vt:lpstr>VÍZVÁLSÁG… ITTHON?!</vt:lpstr>
      <vt:lpstr>VÍZVÁLSÁG… ITTHON!!</vt:lpstr>
      <vt:lpstr>VÍZGAZDÁLKODÁS</vt:lpstr>
      <vt:lpstr>VÍZGAZDÁLKODÁS SZÁMOKBAN ÉS ÁGAZATOKBAN</vt:lpstr>
      <vt:lpstr>A VÍZTAKARÉKOSSÁG LEHETŐSÉGEI</vt:lpstr>
      <vt:lpstr>VÍZTAKARÉKOSSÁG OTTHON</vt:lpstr>
      <vt:lpstr>FENNTARTHATÓ VÍZGAZDÁLKODÁS</vt:lpstr>
      <vt:lpstr>MIT TEHETÜNK A NAGYVILÁGBAN?</vt:lpstr>
      <vt:lpstr>A KLÍMAVÁLTOZÁS HATÁSAI</vt:lpstr>
      <vt:lpstr>HOGYAN HAT A KLÍMAVÁLTOZÁS A VÍZRE?</vt:lpstr>
      <vt:lpstr>A KLÍMAVÁLTOZÁS ÖSSZEFÜGGÉSEI</vt:lpstr>
      <vt:lpstr>KLÍMAVÁLTOZÁS SZÁMOKBAN</vt:lpstr>
      <vt:lpstr>SÚLYOS KÖVETKEZMÉNYEK</vt:lpstr>
      <vt:lpstr>MIT TEHETÜNK?</vt:lpstr>
      <vt:lpstr>VÁLASZOK A VÍZHIÁNYRA</vt:lpstr>
      <vt:lpstr>… MAGYARORSZÁGON</vt:lpstr>
      <vt:lpstr>CÉLUNK: FELELŐSSÉG, EGYENSÚLY, FENNTARTHATÓSÁG</vt:lpstr>
      <vt:lpstr>EGYÜTTMŰKÖDÉS!</vt:lpstr>
      <vt:lpstr>PowerPoint 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Lídia</cp:lastModifiedBy>
  <cp:revision>70</cp:revision>
  <dcterms:created xsi:type="dcterms:W3CDTF">2014-03-03T11:13:53Z</dcterms:created>
  <dcterms:modified xsi:type="dcterms:W3CDTF">2021-09-21T19:23:52Z</dcterms:modified>
</cp:coreProperties>
</file>